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D8DAC1E-FD51-5EC0-44B4-0A57CD5BBA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E0AF35DE-B3C3-484B-FD75-0080FA91D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68D3F57-2661-5D7C-6D5A-7E19DD0BB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ED277-C9F4-49B9-ABDF-2C599E18D4E3}" type="datetimeFigureOut">
              <a:rPr lang="ko-KR" altLang="en-US" smtClean="0"/>
              <a:t>2023-03-07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12C91D-6AA6-706F-7851-D770C615D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7369C8A-9006-6043-45B5-297453488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2AD23-581D-4DDE-BB9A-3E5FE39791C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5378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405E55-71AF-E8CC-1491-DF60E92A7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E138F3C-6222-1A87-4706-A7124DFBD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99BEC40-26E4-8CAA-C429-395A93F66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ED277-C9F4-49B9-ABDF-2C599E18D4E3}" type="datetimeFigureOut">
              <a:rPr lang="ko-KR" altLang="en-US" smtClean="0"/>
              <a:t>2023-03-07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F789C90-029A-D2AA-E116-DCA3C976E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977D5B3-C6D2-9323-31DE-C60675F75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2AD23-581D-4DDE-BB9A-3E5FE39791C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4167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0AAF587D-1613-308C-1D3B-9F27CB2394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0BD7356-DC21-EE84-1870-EFF2DEC480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E6C3AA9-3B93-8A16-EC28-651DA3DBE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ED277-C9F4-49B9-ABDF-2C599E18D4E3}" type="datetimeFigureOut">
              <a:rPr lang="ko-KR" altLang="en-US" smtClean="0"/>
              <a:t>2023-03-07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6360B38-A5CB-96E7-6D91-AE5E23E8D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D46402B-48C2-5501-62E6-4FDCCC314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2AD23-581D-4DDE-BB9A-3E5FE39791C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0007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6A40B87-20BA-4FD1-55FE-65ED4AAA0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B70E7D8-5A0A-4980-32A0-B308B418E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41106FF-95BE-80FD-C268-95C997536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ED277-C9F4-49B9-ABDF-2C599E18D4E3}" type="datetimeFigureOut">
              <a:rPr lang="ko-KR" altLang="en-US" smtClean="0"/>
              <a:t>2023-03-07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CC8B6EC-C540-DFE4-CC77-47021F1EC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6CB6743-CFDD-A56F-5171-B769DD6E6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2AD23-581D-4DDE-BB9A-3E5FE39791C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7853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C421026-C322-845D-EF39-CB66E34B8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079A323-A09C-0719-0794-A91E7366D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F45B252-295B-AD92-BDE0-A680A3209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ED277-C9F4-49B9-ABDF-2C599E18D4E3}" type="datetimeFigureOut">
              <a:rPr lang="ko-KR" altLang="en-US" smtClean="0"/>
              <a:t>2023-03-07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E1BC957-9368-E23B-10AF-B44C0AE1C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377CDEB-7567-B322-427F-E073299CA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2AD23-581D-4DDE-BB9A-3E5FE39791C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1574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CDCAC3B-DCAB-204E-C018-FAFDCCE2D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295A00C-8158-0696-2BD2-CF66CA9564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C72FAB8-E18B-7001-0D44-2A017CA94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1CF1E6E-40EB-7966-9C88-4B344101F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ED277-C9F4-49B9-ABDF-2C599E18D4E3}" type="datetimeFigureOut">
              <a:rPr lang="ko-KR" altLang="en-US" smtClean="0"/>
              <a:t>2023-03-07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7BB68AE-0E88-2DAB-AE7A-ADF9A2822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0F676F7-6312-7D69-A751-5171E894E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2AD23-581D-4DDE-BB9A-3E5FE39791C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987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E930157-686C-0C16-219A-928CCFC94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AEE443B-6783-7058-78A1-630522B412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AEED116-C07E-A437-F689-ED67D4408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1FF3C6B4-F395-0B84-852B-1C8604909B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BBE4C3E7-0B03-A958-4FB8-E7DC5DB8A6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0BEB73B3-3EC8-91A2-BAD1-3D4AA6852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ED277-C9F4-49B9-ABDF-2C599E18D4E3}" type="datetimeFigureOut">
              <a:rPr lang="ko-KR" altLang="en-US" smtClean="0"/>
              <a:t>2023-03-07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B016FCB3-915B-DF8C-6449-A489C2BD6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96451B46-CD03-16FC-59DE-35AD55E46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2AD23-581D-4DDE-BB9A-3E5FE39791C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5964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248015F-442E-53D4-C12C-FFC786997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989E214-99C4-4FC3-F3B0-26329DCBB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ED277-C9F4-49B9-ABDF-2C599E18D4E3}" type="datetimeFigureOut">
              <a:rPr lang="ko-KR" altLang="en-US" smtClean="0"/>
              <a:t>2023-03-07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B08D70E-F13C-F36D-9638-8B731D50E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FED44E3-273A-A947-71D2-9E73BAEA9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2AD23-581D-4DDE-BB9A-3E5FE39791C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004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79B31B48-A03E-7ECC-055B-04DE281AC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ED277-C9F4-49B9-ABDF-2C599E18D4E3}" type="datetimeFigureOut">
              <a:rPr lang="ko-KR" altLang="en-US" smtClean="0"/>
              <a:t>2023-03-07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2417F567-9BF6-F19A-06C4-1ACEA17D5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AA7D434-26B5-AED3-7FE5-6DC6B3A21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2AD23-581D-4DDE-BB9A-3E5FE39791C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2870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82D3A6F-AA5C-9885-8DBB-9BC322466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ADFCB1A-580D-9FF0-BEDC-29F9A2640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B4C2F42-5B5D-8424-03AF-1BF9CD23DC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63E9E57-A6A4-C41D-445D-7F794E6AB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ED277-C9F4-49B9-ABDF-2C599E18D4E3}" type="datetimeFigureOut">
              <a:rPr lang="ko-KR" altLang="en-US" smtClean="0"/>
              <a:t>2023-03-07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B4627F9-54E4-8999-19BF-72DEEBE29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F7692CE-B9E2-44AE-5E27-BF4C1B21F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2AD23-581D-4DDE-BB9A-3E5FE39791C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1801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C007D8A-CEA4-A583-0795-8848D1812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06672E8-20E4-FE7C-B901-32C18D10BF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19161AD-F5AE-635F-00C6-085CDCAE7B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2FE636C-21F9-6EF7-10EA-257342570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ED277-C9F4-49B9-ABDF-2C599E18D4E3}" type="datetimeFigureOut">
              <a:rPr lang="ko-KR" altLang="en-US" smtClean="0"/>
              <a:t>2023-03-07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99C0228-E012-5780-EB72-9741CB201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1818BFA-EBC6-DAA2-7069-987F5B9EB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2AD23-581D-4DDE-BB9A-3E5FE39791C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5085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4CC4E0E7-671B-27B1-9122-B6845A91D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A8E3842-65B2-F814-812C-066FA32A5A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86541AE-DF6F-3A07-07EC-CDA2614E67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ED277-C9F4-49B9-ABDF-2C599E18D4E3}" type="datetimeFigureOut">
              <a:rPr lang="ko-KR" altLang="en-US" smtClean="0"/>
              <a:t>2023-03-07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1E01185-071B-1D6A-BA52-6B5CD5376D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9B9FE4B-8758-C91F-95B9-E893F028F5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2AD23-581D-4DDE-BB9A-3E5FE39791C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560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042ACB37-FD2A-9D98-7428-E51A5545B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62125" y="1762125"/>
            <a:ext cx="6858000" cy="3333750"/>
          </a:xfrm>
          <a:prstGeom prst="rect">
            <a:avLst/>
          </a:prstGeom>
        </p:spPr>
      </p:pic>
      <p:pic>
        <p:nvPicPr>
          <p:cNvPr id="17" name="그림 16" descr="텍스트이(가) 표시된 사진&#10;&#10;자동 생성된 설명">
            <a:extLst>
              <a:ext uri="{FF2B5EF4-FFF2-40B4-BE49-F238E27FC236}">
                <a16:creationId xmlns:a16="http://schemas.microsoft.com/office/drawing/2014/main" id="{EDD57C7A-573A-F02E-B0F0-E821F3C02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799" y="1455576"/>
            <a:ext cx="8831201" cy="429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90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, 사람, 테이블, 실내이(가) 표시된 사진&#10;&#10;자동 생성된 설명">
            <a:extLst>
              <a:ext uri="{FF2B5EF4-FFF2-40B4-BE49-F238E27FC236}">
                <a16:creationId xmlns:a16="http://schemas.microsoft.com/office/drawing/2014/main" id="{C77F7696-3CE4-76E7-CB41-4B2611700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01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, 사람, 실내, 천장이(가) 표시된 사진&#10;&#10;자동 생성된 설명">
            <a:extLst>
              <a:ext uri="{FF2B5EF4-FFF2-40B4-BE49-F238E27FC236}">
                <a16:creationId xmlns:a16="http://schemas.microsoft.com/office/drawing/2014/main" id="{7AAFB862-ED7C-CB74-EC98-23507454F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34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, 천장, 실내, 벽이(가) 표시된 사진&#10;&#10;자동 생성된 설명">
            <a:extLst>
              <a:ext uri="{FF2B5EF4-FFF2-40B4-BE49-F238E27FC236}">
                <a16:creationId xmlns:a16="http://schemas.microsoft.com/office/drawing/2014/main" id="{C6BB8228-2413-5A8F-7FFA-DF9586C0C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70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, 사람, 실내, 테이블이(가) 표시된 사진&#10;&#10;자동 생성된 설명">
            <a:extLst>
              <a:ext uri="{FF2B5EF4-FFF2-40B4-BE49-F238E27FC236}">
                <a16:creationId xmlns:a16="http://schemas.microsoft.com/office/drawing/2014/main" id="{AEF49B08-3815-E74A-3E0F-C5CE29279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85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E32AA57-13FD-E3DF-2874-9DA276F28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76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실내, 사람, 소파, 좌석이(가) 표시된 사진&#10;&#10;자동 생성된 설명">
            <a:extLst>
              <a:ext uri="{FF2B5EF4-FFF2-40B4-BE49-F238E27FC236}">
                <a16:creationId xmlns:a16="http://schemas.microsoft.com/office/drawing/2014/main" id="{3C450F50-F27C-1D88-E97B-5EF83D5462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666"/>
            <a:ext cx="12192000" cy="592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78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, 실내이(가) 표시된 사진&#10;&#10;자동 생성된 설명">
            <a:extLst>
              <a:ext uri="{FF2B5EF4-FFF2-40B4-BE49-F238E27FC236}">
                <a16:creationId xmlns:a16="http://schemas.microsoft.com/office/drawing/2014/main" id="{175A6AFD-0F46-EA51-0DAB-33E329F59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666"/>
            <a:ext cx="12192000" cy="592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72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, 벽, 천장, 사람이(가) 표시된 사진&#10;&#10;자동 생성된 설명">
            <a:extLst>
              <a:ext uri="{FF2B5EF4-FFF2-40B4-BE49-F238E27FC236}">
                <a16:creationId xmlns:a16="http://schemas.microsoft.com/office/drawing/2014/main" id="{B1C3955F-06AE-653B-BAB5-05CF68B2A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29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, 사람, 정장, 서있는이(가) 표시된 사진&#10;&#10;자동 생성된 설명">
            <a:extLst>
              <a:ext uri="{FF2B5EF4-FFF2-40B4-BE49-F238E27FC236}">
                <a16:creationId xmlns:a16="http://schemas.microsoft.com/office/drawing/2014/main" id="{BC2BFA8C-7015-A511-FB5C-C7404D634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9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사람, 테이블, 실내, 벽이(가) 표시된 사진&#10;&#10;자동 생성된 설명">
            <a:extLst>
              <a:ext uri="{FF2B5EF4-FFF2-40B4-BE49-F238E27FC236}">
                <a16:creationId xmlns:a16="http://schemas.microsoft.com/office/drawing/2014/main" id="{02ABC2FE-D980-4403-1327-A56AEDB2F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13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테이블, 사람, 실내, 그룹이(가) 표시된 사진&#10;&#10;자동 생성된 설명">
            <a:extLst>
              <a:ext uri="{FF2B5EF4-FFF2-40B4-BE49-F238E27FC236}">
                <a16:creationId xmlns:a16="http://schemas.microsoft.com/office/drawing/2014/main" id="{FB5284B2-CD5F-A960-DC8A-ABAD4AD10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43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, 실내, 사람, 테이블이(가) 표시된 사진&#10;&#10;자동 생성된 설명">
            <a:extLst>
              <a:ext uri="{FF2B5EF4-FFF2-40B4-BE49-F238E27FC236}">
                <a16:creationId xmlns:a16="http://schemas.microsoft.com/office/drawing/2014/main" id="{2F592FA2-1910-445F-13E4-0500C1901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1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테이블, 사람, 실내, 그룹이(가) 표시된 사진&#10;&#10;자동 생성된 설명">
            <a:extLst>
              <a:ext uri="{FF2B5EF4-FFF2-40B4-BE49-F238E27FC236}">
                <a16:creationId xmlns:a16="http://schemas.microsoft.com/office/drawing/2014/main" id="{08FFD928-7A44-710E-26FB-5AB50386A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937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와이드스크린</PresentationFormat>
  <Paragraphs>0</Paragraphs>
  <Slides>14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17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박 영익</dc:creator>
  <cp:lastModifiedBy>박 영익</cp:lastModifiedBy>
  <cp:revision>1</cp:revision>
  <dcterms:created xsi:type="dcterms:W3CDTF">2023-03-06T23:19:56Z</dcterms:created>
  <dcterms:modified xsi:type="dcterms:W3CDTF">2023-03-06T23:23:45Z</dcterms:modified>
</cp:coreProperties>
</file>